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AB934-8B18-4C6B-818D-733B6B63C0F5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FE1C6-EE47-4B7A-8C47-53B53B319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CCF35-0DC3-411A-B277-C09FFBE62FFF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5A359-BC40-4918-B50E-AE5BB7DE0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CCF35-0DC3-411A-B277-C09FFBE62FFF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5A359-BC40-4918-B50E-AE5BB7DE0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CCF35-0DC3-411A-B277-C09FFBE62FFF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5A359-BC40-4918-B50E-AE5BB7DE0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CCF35-0DC3-411A-B277-C09FFBE62FFF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5A359-BC40-4918-B50E-AE5BB7DE0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CCF35-0DC3-411A-B277-C09FFBE62FFF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5A359-BC40-4918-B50E-AE5BB7DE0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CCF35-0DC3-411A-B277-C09FFBE62FFF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5A359-BC40-4918-B50E-AE5BB7DE0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CCF35-0DC3-411A-B277-C09FFBE62FFF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5A359-BC40-4918-B50E-AE5BB7DE0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CCF35-0DC3-411A-B277-C09FFBE62FFF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5A359-BC40-4918-B50E-AE5BB7DE0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CCF35-0DC3-411A-B277-C09FFBE62FFF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5A359-BC40-4918-B50E-AE5BB7DE0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CCF35-0DC3-411A-B277-C09FFBE62FFF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5A359-BC40-4918-B50E-AE5BB7DE0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CCF35-0DC3-411A-B277-C09FFBE62FFF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5A359-BC40-4918-B50E-AE5BB7DE0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12CCF35-0DC3-411A-B277-C09FFBE62FFF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255A359-BC40-4918-B50E-AE5BB7DE0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3600" y="609600"/>
            <a:ext cx="2514600" cy="476250"/>
          </a:xfrm>
        </p:spPr>
        <p:txBody>
          <a:bodyPr>
            <a:normAutofit fontScale="90000"/>
          </a:bodyPr>
          <a:lstStyle/>
          <a:p>
            <a:r>
              <a:rPr lang="en-GB" sz="2700" dirty="0" smtClean="0"/>
              <a:t>11.09.2012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038600"/>
            <a:ext cx="5065776" cy="914400"/>
          </a:xfrm>
        </p:spPr>
        <p:txBody>
          <a:bodyPr>
            <a:normAutofit fontScale="85000" lnSpcReduction="20000"/>
          </a:bodyPr>
          <a:lstStyle/>
          <a:p>
            <a:r>
              <a:rPr lang="en-GB" sz="80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Vocabulary</a:t>
            </a:r>
            <a:endParaRPr lang="en-US" sz="8000" b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1219200"/>
            <a:ext cx="35509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smtClean="0">
                <a:solidFill>
                  <a:schemeClr val="tx2">
                    <a:lumMod val="75000"/>
                  </a:schemeClr>
                </a:solidFill>
              </a:rPr>
              <a:t>English Arts</a:t>
            </a:r>
          </a:p>
          <a:p>
            <a:r>
              <a:rPr lang="en-GB" sz="5400" b="1" dirty="0" smtClean="0">
                <a:solidFill>
                  <a:schemeClr val="tx2">
                    <a:lumMod val="75000"/>
                  </a:schemeClr>
                </a:solidFill>
              </a:rPr>
              <a:t>   Lesson 1</a:t>
            </a:r>
            <a:endParaRPr lang="en-US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5334000"/>
            <a:ext cx="61350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Cougars Win, Eggs Lose</a:t>
            </a:r>
            <a:endParaRPr lang="en-US" sz="40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183880" cy="1146048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Ricocheted</a:t>
            </a:r>
            <a:endParaRPr lang="en-US" sz="4800" b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3" descr="caDSC_49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057400"/>
            <a:ext cx="7239000" cy="3770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Hysterical</a:t>
            </a:r>
            <a:endParaRPr lang="en-US" sz="4800" b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3" descr="can-stock-photo_csp64125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1905000"/>
            <a:ext cx="5257799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8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Crestfallen</a:t>
            </a:r>
            <a:endParaRPr lang="en-US" sz="4800" b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3" descr="McCartanJames_Crestfall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1752600"/>
            <a:ext cx="7010400" cy="3886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8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Ecstatic</a:t>
            </a:r>
            <a:endParaRPr lang="en-US" sz="4800" b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3" descr="stock-photo-winning-success-woman-happy-ecstatic-celebrating-being-a-winner-dynamic-energetic-image-of-7114667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1676399"/>
            <a:ext cx="5410200" cy="3990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8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Incapacitated</a:t>
            </a:r>
            <a:endParaRPr lang="en-US" sz="4800" b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3" descr="LOYAL_and_DEDICATED_INSURANCE_BROKER-300x2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019300"/>
            <a:ext cx="5715000" cy="3467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8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Lamented</a:t>
            </a:r>
            <a:endParaRPr lang="en-US" sz="4800" b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3" descr="4FF7015A79F2441487028F347C02AB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828800"/>
            <a:ext cx="64770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41248"/>
          </a:xfrm>
        </p:spPr>
        <p:txBody>
          <a:bodyPr>
            <a:normAutofit lnSpcReduction="10000"/>
          </a:bodyPr>
          <a:lstStyle/>
          <a:p>
            <a:r>
              <a:rPr lang="en-GB" sz="48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Mirth</a:t>
            </a:r>
            <a:endParaRPr lang="en-US" sz="4800" b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3" descr="stock-photo-happy-boys-laughing-out-loud-together-444560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295400"/>
            <a:ext cx="7010400" cy="37687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81800" y="5257800"/>
            <a:ext cx="164500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  <a:latin typeface="Comic Sans MS" pitchFamily="66" charset="0"/>
              </a:rPr>
              <a:t>LOL</a:t>
            </a:r>
            <a:endParaRPr lang="en-US" sz="6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8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Perishable</a:t>
            </a:r>
            <a:endParaRPr lang="en-US" sz="4800" b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3" descr="314364_491620014200111_26647442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828800"/>
            <a:ext cx="6324600" cy="3838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</TotalTime>
  <Words>21</Words>
  <Application>Microsoft Office PowerPoint</Application>
  <PresentationFormat>On-screen Show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11.09.2012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11.09.2012</dc:title>
  <dc:creator>Noha</dc:creator>
  <cp:lastModifiedBy>Noha</cp:lastModifiedBy>
  <cp:revision>5</cp:revision>
  <dcterms:created xsi:type="dcterms:W3CDTF">2012-09-05T22:03:59Z</dcterms:created>
  <dcterms:modified xsi:type="dcterms:W3CDTF">2012-09-09T20:35:11Z</dcterms:modified>
</cp:coreProperties>
</file>