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0F1A09-623C-46C4-BE8E-F395DC7E047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EC25B3A-35BF-4D6F-8029-96E1484234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Lesson 2   Vocabulary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8062912" cy="175260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1"/>
                </a:solidFill>
                <a:latin typeface="Comic Sans MS" pitchFamily="66" charset="0"/>
              </a:rPr>
              <a:t>Whale Watching</a:t>
            </a:r>
            <a:endParaRPr lang="en-US" sz="6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152400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23</a:t>
            </a:r>
            <a:r>
              <a:rPr lang="en-GB" sz="2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rd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of September 2012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Meandering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074038_39b39f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8153400" cy="456914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6700" b="1" dirty="0" smtClean="0">
                <a:latin typeface="Comic Sans MS" pitchFamily="66" charset="0"/>
              </a:rPr>
              <a:t>Emerged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b="1" dirty="0"/>
          </a:p>
        </p:txBody>
      </p:sp>
      <p:pic>
        <p:nvPicPr>
          <p:cNvPr id="6" name="Content Placeholder 5" descr="9 head emerg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7924800" cy="427715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Survey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survey-softw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7391400" cy="434986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Frolicked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bgrn755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828800"/>
            <a:ext cx="70104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Hovered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6" name="Content Placeholder 5" descr="BirdFish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493" y="1981200"/>
            <a:ext cx="7944483" cy="4343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Tormented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aching le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885950"/>
            <a:ext cx="6858000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Inquire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inqu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082499"/>
            <a:ext cx="7391400" cy="41659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latin typeface="Comic Sans MS" pitchFamily="66" charset="0"/>
              </a:rPr>
              <a:t>Subtle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133600"/>
            <a:ext cx="6858000" cy="42617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16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Lesson 2   Vocabulary</vt:lpstr>
      <vt:lpstr>Meandering</vt:lpstr>
      <vt:lpstr> Emerged </vt:lpstr>
      <vt:lpstr>Survey</vt:lpstr>
      <vt:lpstr>Frolicked</vt:lpstr>
      <vt:lpstr>Hovered</vt:lpstr>
      <vt:lpstr>Tormented</vt:lpstr>
      <vt:lpstr>Inquire</vt:lpstr>
      <vt:lpstr>Subtle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  Vocabulary</dc:title>
  <dc:creator>Noha</dc:creator>
  <cp:lastModifiedBy>Noha</cp:lastModifiedBy>
  <cp:revision>3</cp:revision>
  <dcterms:created xsi:type="dcterms:W3CDTF">2012-09-22T16:31:55Z</dcterms:created>
  <dcterms:modified xsi:type="dcterms:W3CDTF">2012-09-22T16:59:37Z</dcterms:modified>
</cp:coreProperties>
</file>